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4" r:id="rId4"/>
    <p:sldId id="273" r:id="rId5"/>
    <p:sldId id="274" r:id="rId6"/>
    <p:sldId id="275" r:id="rId7"/>
    <p:sldId id="278" r:id="rId8"/>
    <p:sldId id="279" r:id="rId9"/>
    <p:sldId id="296" r:id="rId10"/>
    <p:sldId id="280" r:id="rId11"/>
    <p:sldId id="281" r:id="rId12"/>
    <p:sldId id="276" r:id="rId13"/>
    <p:sldId id="287" r:id="rId14"/>
    <p:sldId id="300" r:id="rId15"/>
    <p:sldId id="297" r:id="rId16"/>
    <p:sldId id="298" r:id="rId17"/>
    <p:sldId id="299" r:id="rId18"/>
    <p:sldId id="305" r:id="rId19"/>
    <p:sldId id="302" r:id="rId20"/>
    <p:sldId id="301" r:id="rId21"/>
    <p:sldId id="272" r:id="rId2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F4E3-2101-405D-84D0-BC4F5799089B}" type="datetimeFigureOut">
              <a:rPr lang="zh-TW" altLang="en-US" smtClean="0"/>
              <a:t>2019/2/20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F4E9-CD9D-4E3A-BC95-EF34528DE1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235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F4E3-2101-405D-84D0-BC4F5799089B}" type="datetimeFigureOut">
              <a:rPr lang="zh-TW" altLang="en-US" smtClean="0"/>
              <a:t>2019/2/20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F4E9-CD9D-4E3A-BC95-EF34528DE1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8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F4E3-2101-405D-84D0-BC4F5799089B}" type="datetimeFigureOut">
              <a:rPr lang="zh-TW" altLang="en-US" smtClean="0"/>
              <a:t>2019/2/20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F4E9-CD9D-4E3A-BC95-EF34528DE1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230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F4E3-2101-405D-84D0-BC4F5799089B}" type="datetimeFigureOut">
              <a:rPr lang="zh-TW" altLang="en-US" smtClean="0"/>
              <a:t>2019/2/20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F4E9-CD9D-4E3A-BC95-EF34528DE1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66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F4E3-2101-405D-84D0-BC4F5799089B}" type="datetimeFigureOut">
              <a:rPr lang="zh-TW" altLang="en-US" smtClean="0"/>
              <a:t>2019/2/20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F4E9-CD9D-4E3A-BC95-EF34528DE1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56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F4E3-2101-405D-84D0-BC4F5799089B}" type="datetimeFigureOut">
              <a:rPr lang="zh-TW" altLang="en-US" smtClean="0"/>
              <a:t>2019/2/20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F4E9-CD9D-4E3A-BC95-EF34528DE1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1315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F4E3-2101-405D-84D0-BC4F5799089B}" type="datetimeFigureOut">
              <a:rPr lang="zh-TW" altLang="en-US" smtClean="0"/>
              <a:t>2019/2/20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F4E9-CD9D-4E3A-BC95-EF34528DE1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440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F4E3-2101-405D-84D0-BC4F5799089B}" type="datetimeFigureOut">
              <a:rPr lang="zh-TW" altLang="en-US" smtClean="0"/>
              <a:t>2019/2/20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F4E9-CD9D-4E3A-BC95-EF34528DE1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789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F4E3-2101-405D-84D0-BC4F5799089B}" type="datetimeFigureOut">
              <a:rPr lang="zh-TW" altLang="en-US" smtClean="0"/>
              <a:t>2019/2/20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F4E9-CD9D-4E3A-BC95-EF34528DE1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337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F4E3-2101-405D-84D0-BC4F5799089B}" type="datetimeFigureOut">
              <a:rPr lang="zh-TW" altLang="en-US" smtClean="0"/>
              <a:t>2019/2/20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F4E9-CD9D-4E3A-BC95-EF34528DE1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43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F4E3-2101-405D-84D0-BC4F5799089B}" type="datetimeFigureOut">
              <a:rPr lang="zh-TW" altLang="en-US" smtClean="0"/>
              <a:t>2019/2/20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4F4E9-CD9D-4E3A-BC95-EF34528DE1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25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6F4E3-2101-405D-84D0-BC4F5799089B}" type="datetimeFigureOut">
              <a:rPr lang="zh-TW" altLang="en-US" smtClean="0"/>
              <a:t>2019/2/20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4F4E9-CD9D-4E3A-BC95-EF34528DE1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641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news.ltn.com.tw/news/focus/paper/123231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196752"/>
            <a:ext cx="7772400" cy="1470025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律師能作什麼事</a:t>
            </a:r>
            <a:br>
              <a:rPr lang="en-US" altLang="zh-TW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</a:br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與刑事訴訟概念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123728" y="3886200"/>
            <a:ext cx="5216624" cy="1752600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林威伯</a:t>
            </a:r>
            <a:endParaRPr lang="en-US" altLang="zh-TW" dirty="0">
              <a:solidFill>
                <a:schemeClr val="tx1"/>
              </a:solidFill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108.2.22</a:t>
            </a:r>
          </a:p>
        </p:txBody>
      </p:sp>
    </p:spTree>
    <p:extLst>
      <p:ext uri="{BB962C8B-B14F-4D97-AF65-F5344CB8AC3E}">
        <p14:creationId xmlns:p14="http://schemas.microsoft.com/office/powerpoint/2010/main" val="2383402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律師</a:t>
            </a:r>
            <a:r>
              <a:rPr lang="en-US" altLang="zh-TW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vs.</a:t>
            </a:r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醫師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027" y="1916832"/>
            <a:ext cx="3912096" cy="293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556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律師</a:t>
            </a:r>
            <a:r>
              <a:rPr lang="en-US" altLang="zh-TW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vs.</a:t>
            </a:r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廚師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80" y="2325638"/>
            <a:ext cx="2181225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204392"/>
            <a:ext cx="1586545" cy="238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76" y="3516263"/>
            <a:ext cx="17145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725" y="3861048"/>
            <a:ext cx="3688828" cy="231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1561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律師是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惡緣處理者</a:t>
            </a:r>
            <a:endParaRPr lang="en-US" altLang="zh-TW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  <a:p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陪伴者</a:t>
            </a:r>
            <a:endParaRPr lang="en-US" altLang="zh-TW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  <a:p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讓當事人抱最大的希望，為最好的準備，做最壞的打算者</a:t>
            </a:r>
            <a:endParaRPr lang="en-US" altLang="zh-TW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9317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官司一定有風險，訴訟結果有輸有贏，委任前請詳閱分析說明書</a:t>
            </a:r>
            <a:br>
              <a:rPr lang="en-US" altLang="zh-TW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</a:br>
            <a:endParaRPr lang="zh-TW" altLang="en-US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052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7373B2-D93C-4F6B-8AE9-04FAB737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14834E-8F12-435B-87A3-58A008607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s://s.yimg.com/ny/api/res/1.2/Hruv_THaz6Oh9Rfd2FjMvQ--~A/YXBwaWQ9aGlnaGxhbmRlcjtzbT0xO3c9MTI4MDtoPTk2MA--/http:/media.zenfs.com/zh-Hant-TW/homerun/nownews.com/eeb8b77ae06a5820d704d0c58e3301a7">
            <a:extLst>
              <a:ext uri="{FF2B5EF4-FFF2-40B4-BE49-F238E27FC236}">
                <a16:creationId xmlns:a16="http://schemas.microsoft.com/office/drawing/2014/main" id="{A0CE14A7-86E6-40D8-9695-749183548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24" y="1417638"/>
            <a:ext cx="7956376" cy="446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110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649549-9CBE-4251-8534-27B5F4E68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刑事訴訟概念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5920AC-9DED-4EB8-B61F-10BE2AF88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你要怎麼吉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94D38C1-2F5D-4FCC-ACE3-00E90735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3709"/>
            <a:ext cx="9144000" cy="473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98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9DEC1F-0FAE-426D-A2CF-C198631E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刑事訴訟概念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8B8CEA3-45A1-4DFB-83B9-DEE4EA46D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7718" y="1600200"/>
            <a:ext cx="406856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03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4AD1C6-0F16-4FBD-8E30-8F319A7B8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刑事訴訟概念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729EC5B-51A3-4DD3-9670-A84EC260F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696" y="1600200"/>
            <a:ext cx="554461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87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14330A-4D7D-4040-8F36-9ACCACF46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告訴乃論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7A1442-704A-4511-A504-B444E144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dirty="0"/>
              <a:t>被害者必須請求，國家才會追究被告的罪責</a:t>
            </a:r>
            <a:endParaRPr lang="en-US" altLang="zh-TW" dirty="0"/>
          </a:p>
          <a:p>
            <a:pPr lvl="1"/>
            <a:r>
              <a:rPr lang="zh-TW" altLang="en-US" dirty="0"/>
              <a:t>第一審辯論終結前可以撤回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知悉犯人之時起，於六個月內要請求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多屬輕罪</a:t>
            </a:r>
            <a:endParaRPr lang="en-US" altLang="zh-TW" dirty="0"/>
          </a:p>
          <a:p>
            <a:pPr lvl="2"/>
            <a:r>
              <a:rPr lang="zh-TW" altLang="en-US" dirty="0"/>
              <a:t>第</a:t>
            </a:r>
            <a:r>
              <a:rPr lang="en-US" altLang="zh-TW" dirty="0"/>
              <a:t>239</a:t>
            </a:r>
            <a:r>
              <a:rPr lang="zh-TW" altLang="en-US" dirty="0"/>
              <a:t>條</a:t>
            </a:r>
            <a:r>
              <a:rPr lang="en-US" altLang="zh-TW" dirty="0"/>
              <a:t>(</a:t>
            </a:r>
            <a:r>
              <a:rPr lang="zh-TW" altLang="en-US" dirty="0"/>
              <a:t>通姦罪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第</a:t>
            </a:r>
            <a:r>
              <a:rPr lang="en-US" altLang="zh-TW" dirty="0"/>
              <a:t>277</a:t>
            </a:r>
            <a:r>
              <a:rPr lang="zh-TW" altLang="en-US" dirty="0"/>
              <a:t>、</a:t>
            </a:r>
            <a:r>
              <a:rPr lang="en-US" altLang="zh-TW" dirty="0"/>
              <a:t>284</a:t>
            </a:r>
            <a:r>
              <a:rPr lang="zh-TW" altLang="en-US" dirty="0"/>
              <a:t>條</a:t>
            </a:r>
            <a:r>
              <a:rPr lang="en-US" altLang="zh-TW" dirty="0"/>
              <a:t>(</a:t>
            </a:r>
            <a:r>
              <a:rPr lang="zh-TW" altLang="en-US" dirty="0"/>
              <a:t>普通傷害罪、過失傷害罪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第</a:t>
            </a:r>
            <a:r>
              <a:rPr lang="en-US" altLang="zh-TW" dirty="0"/>
              <a:t>306</a:t>
            </a:r>
            <a:r>
              <a:rPr lang="zh-TW" altLang="en-US" dirty="0"/>
              <a:t>條</a:t>
            </a:r>
            <a:r>
              <a:rPr lang="en-US" altLang="zh-TW" dirty="0"/>
              <a:t>(</a:t>
            </a:r>
            <a:r>
              <a:rPr lang="zh-TW" altLang="en-US" dirty="0"/>
              <a:t>侵入住居罪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第</a:t>
            </a:r>
            <a:r>
              <a:rPr lang="en-US" altLang="zh-TW" dirty="0"/>
              <a:t>309</a:t>
            </a:r>
            <a:r>
              <a:rPr lang="zh-TW" altLang="en-US" dirty="0"/>
              <a:t>條</a:t>
            </a:r>
            <a:r>
              <a:rPr lang="en-US" altLang="zh-TW" dirty="0"/>
              <a:t>(</a:t>
            </a:r>
            <a:r>
              <a:rPr lang="zh-TW" altLang="en-US" dirty="0"/>
              <a:t>公然侮辱罪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第</a:t>
            </a:r>
            <a:r>
              <a:rPr lang="en-US" altLang="zh-TW" dirty="0"/>
              <a:t>310</a:t>
            </a:r>
            <a:r>
              <a:rPr lang="zh-TW" altLang="en-US" dirty="0"/>
              <a:t>條</a:t>
            </a:r>
            <a:r>
              <a:rPr lang="en-US" altLang="zh-TW" dirty="0"/>
              <a:t>(</a:t>
            </a:r>
            <a:r>
              <a:rPr lang="zh-TW" altLang="en-US" dirty="0"/>
              <a:t>誹謗罪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第</a:t>
            </a:r>
            <a:r>
              <a:rPr lang="en-US" altLang="zh-TW" dirty="0"/>
              <a:t>315-318</a:t>
            </a:r>
            <a:r>
              <a:rPr lang="zh-TW" altLang="en-US" dirty="0"/>
              <a:t>條</a:t>
            </a:r>
            <a:r>
              <a:rPr lang="en-US" altLang="zh-TW" dirty="0"/>
              <a:t>(</a:t>
            </a:r>
            <a:r>
              <a:rPr lang="zh-TW" altLang="en-US" dirty="0"/>
              <a:t>妨害秘密罪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第</a:t>
            </a:r>
            <a:r>
              <a:rPr lang="en-US" altLang="zh-TW" dirty="0"/>
              <a:t>354-356</a:t>
            </a:r>
            <a:r>
              <a:rPr lang="zh-TW" altLang="en-US" dirty="0"/>
              <a:t>條</a:t>
            </a:r>
            <a:r>
              <a:rPr lang="en-US" altLang="zh-TW" dirty="0"/>
              <a:t>(</a:t>
            </a:r>
            <a:r>
              <a:rPr lang="zh-TW" altLang="en-US" dirty="0"/>
              <a:t>毀損罪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第</a:t>
            </a:r>
            <a:r>
              <a:rPr lang="en-US" altLang="zh-TW" dirty="0"/>
              <a:t>358-360</a:t>
            </a:r>
            <a:r>
              <a:rPr lang="zh-TW" altLang="en-US" dirty="0"/>
              <a:t>條</a:t>
            </a:r>
            <a:r>
              <a:rPr lang="en-US" altLang="zh-TW" dirty="0"/>
              <a:t>(</a:t>
            </a:r>
            <a:r>
              <a:rPr lang="zh-TW" altLang="en-US" dirty="0"/>
              <a:t>妨害電腦使用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保留法律追訴權？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1742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D99C97-0842-4300-9B0E-AB8CB71A3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非告訴乃論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E8378A-333E-4876-A5B9-56CE1A9D8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犯罪事實一但經檢察官或是司法警察知悉後，即必定會依刑事訴訟法之規定予以開庭偵辦調查，並逕而決定起訴與否，告訴人不得聲明撤回告訴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公訴：檢察官依偵查所得之證據，足認被告有犯罪嫌疑者，應提起公訴。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8343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仿宋體W6" panose="02020609000000000000" pitchFamily="49" charset="-120"/>
                <a:ea typeface="華康仿宋體W6" panose="02020609000000000000" pitchFamily="49" charset="-120"/>
              </a:rPr>
              <a:t>大綱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華康仿宋體W6" panose="02020609000000000000" pitchFamily="49" charset="-120"/>
                <a:ea typeface="華康仿宋體W6" panose="02020609000000000000" pitchFamily="49" charset="-120"/>
              </a:rPr>
              <a:t>認識律師</a:t>
            </a:r>
            <a:endParaRPr lang="en-US" altLang="zh-TW" dirty="0">
              <a:latin typeface="華康仿宋體W6" panose="02020609000000000000" pitchFamily="49" charset="-120"/>
              <a:ea typeface="華康仿宋體W6" panose="02020609000000000000" pitchFamily="49" charset="-120"/>
            </a:endParaRPr>
          </a:p>
          <a:p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刑事訴訟概念</a:t>
            </a:r>
            <a:endParaRPr lang="en-US" altLang="zh-TW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4379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073A8D-E028-424D-957A-A32C2F6B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9B38FF-1D28-4209-829D-D316EE538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4" descr="https://s.yimg.com/ny/api/res/1.2/y_kDVXH1MHzNMmQQCH03KQ--~A/YXBwaWQ9aGlnaGxhbmRlcjtzbT0xO3c9Njk2O2g9Mzky/http:/media.zenfs.com/zh-Hant-TW/homerun/nownews.com/26e83732b2df35b4e2026a8d3d820647">
            <a:extLst>
              <a:ext uri="{FF2B5EF4-FFF2-40B4-BE49-F238E27FC236}">
                <a16:creationId xmlns:a16="http://schemas.microsoft.com/office/drawing/2014/main" id="{138DB6C8-9166-4597-A432-424621C8F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10" y="1686507"/>
            <a:ext cx="7749180" cy="435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933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華康仿宋體W6" panose="02020609000000000000" pitchFamily="49" charset="-120"/>
                <a:ea typeface="華康仿宋體W6" panose="02020609000000000000" pitchFamily="49" charset="-120"/>
              </a:rPr>
              <a:t>報告完畢</a:t>
            </a:r>
            <a:br>
              <a:rPr lang="en-US" altLang="zh-TW" dirty="0">
                <a:latin typeface="華康仿宋體W6" panose="02020609000000000000" pitchFamily="49" charset="-120"/>
                <a:ea typeface="華康仿宋體W6" panose="02020609000000000000" pitchFamily="49" charset="-120"/>
              </a:rPr>
            </a:br>
            <a:r>
              <a:rPr lang="zh-TW" altLang="en-US" dirty="0">
                <a:latin typeface="華康仿宋體W6" panose="02020609000000000000" pitchFamily="49" charset="-120"/>
                <a:ea typeface="華康仿宋體W6" panose="02020609000000000000" pitchFamily="49" charset="-120"/>
              </a:rPr>
              <a:t>敬請斧正</a:t>
            </a:r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華康仿宋體W6" panose="02020609000000000000" pitchFamily="49" charset="-120"/>
              <a:ea typeface="華康仿宋體W6" panose="020206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6208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自我介紹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學歷：</a:t>
            </a:r>
            <a:endParaRPr lang="en-US" altLang="zh-TW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  <a:p>
            <a:pPr lvl="1"/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長庚大學電機系學士、碩士</a:t>
            </a:r>
            <a:endParaRPr lang="en-US" altLang="zh-TW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  <a:p>
            <a:pPr lvl="1"/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東吳大學法律專業碩士</a:t>
            </a:r>
            <a:endParaRPr lang="en-US" altLang="zh-TW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  <a:p>
            <a:pPr lvl="1"/>
            <a:endParaRPr lang="en-US" altLang="zh-TW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  <a:p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經歷：</a:t>
            </a:r>
            <a:endParaRPr lang="en-US" altLang="zh-TW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  <a:p>
            <a:pPr lvl="1"/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微星科技專利工程師</a:t>
            </a:r>
            <a:endParaRPr lang="en-US" altLang="zh-TW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  <a:p>
            <a:pPr lvl="1"/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資策會科法中心律師</a:t>
            </a:r>
            <a:endParaRPr lang="en-US" altLang="zh-TW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  <a:p>
            <a:pPr lvl="1"/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長庚大學兼任講師</a:t>
            </a:r>
          </a:p>
        </p:txBody>
      </p:sp>
    </p:spTree>
    <p:extLst>
      <p:ext uri="{BB962C8B-B14F-4D97-AF65-F5344CB8AC3E}">
        <p14:creationId xmlns:p14="http://schemas.microsoft.com/office/powerpoint/2010/main" val="3832945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律師的服裝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69" y="1211057"/>
            <a:ext cx="3960440" cy="2636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9" y="1181878"/>
            <a:ext cx="3833291" cy="2459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17" y="3847225"/>
            <a:ext cx="3715891" cy="267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 descr="C:\Users\moonknight\Dropbox\1050407天欣演講\data\xinsrc_de9492daf8044e36bec6e1c732be68f3.jpg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970640"/>
            <a:ext cx="3087216" cy="242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042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我國司法人員制服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5" y="1412776"/>
            <a:ext cx="3264024" cy="24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404" y="1412776"/>
            <a:ext cx="3264025" cy="24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404" y="4036625"/>
            <a:ext cx="3264025" cy="2448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895404"/>
            <a:ext cx="3314565" cy="2485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7218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日本司法人員徽章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八咫鏡章</a:t>
            </a:r>
            <a:endParaRPr lang="en-US" altLang="zh-TW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  <a:p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秋霜烈日章</a:t>
            </a:r>
            <a:endParaRPr lang="en-US" altLang="zh-TW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  <a:p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天平葵花章</a:t>
            </a: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708920"/>
            <a:ext cx="19050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436368"/>
            <a:ext cx="20955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412776"/>
            <a:ext cx="18573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1779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律師</a:t>
            </a:r>
            <a:r>
              <a:rPr lang="en-US" altLang="zh-TW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vs.</a:t>
            </a:r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法師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16832"/>
            <a:ext cx="24193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331834"/>
            <a:ext cx="4474468" cy="2979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221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律師</a:t>
            </a:r>
            <a:r>
              <a:rPr lang="en-US" altLang="zh-TW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vs.</a:t>
            </a:r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法師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767" y="2556890"/>
            <a:ext cx="4015668" cy="2666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56890"/>
            <a:ext cx="4009628" cy="2666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8591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A41236-4B23-4440-AFB2-145733163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律師</a:t>
            </a:r>
            <a:r>
              <a:rPr lang="en-US" altLang="zh-TW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vs.</a:t>
            </a:r>
            <a:r>
              <a:rPr lang="zh-TW" altLang="en-US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法師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0E7230-B88A-46C9-AEDF-55E400283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道士被撞無法跪誦 判賠</a:t>
            </a:r>
            <a:r>
              <a:rPr lang="en-US" altLang="zh-TW" b="1" dirty="0"/>
              <a:t>52</a:t>
            </a:r>
            <a:r>
              <a:rPr lang="zh-TW" altLang="en-US" b="1" dirty="0"/>
              <a:t>萬</a:t>
            </a:r>
            <a:endParaRPr lang="en-US" altLang="zh-TW" b="1" dirty="0"/>
          </a:p>
          <a:p>
            <a:pPr lvl="1"/>
            <a:r>
              <a:rPr lang="en-US" altLang="zh-TW" dirty="0">
                <a:hlinkClick r:id="rId2"/>
              </a:rPr>
              <a:t>http://news.ltn.com.tw/news/focus/paper/1232317</a:t>
            </a:r>
            <a:endParaRPr lang="en-US" altLang="zh-TW" dirty="0"/>
          </a:p>
          <a:p>
            <a:pPr lvl="1"/>
            <a:r>
              <a:rPr lang="zh-TW" altLang="en-US" dirty="0"/>
              <a:t>每月工作十五天，</a:t>
            </a:r>
            <a:endParaRPr lang="en-US" altLang="zh-TW" dirty="0"/>
          </a:p>
          <a:p>
            <a:pPr lvl="1"/>
            <a:r>
              <a:rPr lang="zh-TW" altLang="en-US" dirty="0"/>
              <a:t>日薪為四千五百元，</a:t>
            </a:r>
            <a:endParaRPr lang="en-US" altLang="zh-TW" dirty="0"/>
          </a:p>
          <a:p>
            <a:pPr lvl="1"/>
            <a:r>
              <a:rPr lang="zh-TW" altLang="en-US" dirty="0"/>
              <a:t>月薪約六萬七千五百元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FE0FB3A-211F-4B0E-916D-316BD99A4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780928"/>
            <a:ext cx="3903170" cy="396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46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2449</TotalTime>
  <Words>348</Words>
  <Application>Microsoft Office PowerPoint</Application>
  <PresentationFormat>如螢幕大小 (4:3)</PresentationFormat>
  <Paragraphs>59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6" baseType="lpstr">
      <vt:lpstr>華康仿宋體W6</vt:lpstr>
      <vt:lpstr>華康仿宋體W6(P)</vt:lpstr>
      <vt:lpstr>Arial</vt:lpstr>
      <vt:lpstr>Calibri</vt:lpstr>
      <vt:lpstr>Office 佈景主題</vt:lpstr>
      <vt:lpstr>律師能作什麼事 與刑事訴訟概念</vt:lpstr>
      <vt:lpstr>大綱</vt:lpstr>
      <vt:lpstr>自我介紹</vt:lpstr>
      <vt:lpstr>律師的服裝</vt:lpstr>
      <vt:lpstr>我國司法人員制服</vt:lpstr>
      <vt:lpstr>日本司法人員徽章</vt:lpstr>
      <vt:lpstr>律師vs.法師</vt:lpstr>
      <vt:lpstr>律師vs.法師</vt:lpstr>
      <vt:lpstr>律師vs.法師</vt:lpstr>
      <vt:lpstr>律師vs.醫師</vt:lpstr>
      <vt:lpstr>律師vs.廚師</vt:lpstr>
      <vt:lpstr>律師是</vt:lpstr>
      <vt:lpstr>官司一定有風險，訴訟結果有輸有贏，委任前請詳閱分析說明書 </vt:lpstr>
      <vt:lpstr>PowerPoint 簡報</vt:lpstr>
      <vt:lpstr>刑事訴訟概念</vt:lpstr>
      <vt:lpstr>刑事訴訟概念</vt:lpstr>
      <vt:lpstr>刑事訴訟概念</vt:lpstr>
      <vt:lpstr>告訴乃論</vt:lpstr>
      <vt:lpstr>非告訴乃論</vt:lpstr>
      <vt:lpstr>PowerPoint 簡報</vt:lpstr>
      <vt:lpstr>報告完畢 敬請斧正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104年民專上第14號 上訴人主張理由</dc:title>
  <dc:creator>moonknight</dc:creator>
  <cp:lastModifiedBy>威伯 林</cp:lastModifiedBy>
  <cp:revision>102</cp:revision>
  <dcterms:created xsi:type="dcterms:W3CDTF">2016-03-23T15:11:15Z</dcterms:created>
  <dcterms:modified xsi:type="dcterms:W3CDTF">2019-02-20T14:42:55Z</dcterms:modified>
</cp:coreProperties>
</file>